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5" r:id="rId7"/>
    <p:sldId id="260" r:id="rId8"/>
    <p:sldId id="261" r:id="rId9"/>
    <p:sldId id="266" r:id="rId10"/>
    <p:sldId id="262" r:id="rId11"/>
    <p:sldId id="263" r:id="rId1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70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2017/8/15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1268760"/>
            <a:ext cx="7414199" cy="4092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971600" y="620688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出现了名次的标记，需移除</a:t>
            </a:r>
            <a:endParaRPr lang="zh-CN" altLang="en-US" dirty="0"/>
          </a:p>
        </p:txBody>
      </p:sp>
      <p:cxnSp>
        <p:nvCxnSpPr>
          <p:cNvPr id="7" name="直接箭头连接符 6"/>
          <p:cNvCxnSpPr/>
          <p:nvPr/>
        </p:nvCxnSpPr>
        <p:spPr>
          <a:xfrm>
            <a:off x="4067944" y="1052736"/>
            <a:ext cx="2088232" cy="432048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6300192" y="1340768"/>
            <a:ext cx="288032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1484784"/>
            <a:ext cx="7380312" cy="4044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971600" y="620688"/>
            <a:ext cx="4680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7.</a:t>
            </a:r>
            <a:r>
              <a:rPr lang="zh-CN" altLang="en-US" dirty="0" smtClean="0"/>
              <a:t>提示变雪人操作教程的敌人被击杀了，应该无敌状态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>
            <a:off x="4067944" y="1052736"/>
            <a:ext cx="72008" cy="1728192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779912" y="3068960"/>
            <a:ext cx="6480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1628800"/>
            <a:ext cx="7631862" cy="4255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971600" y="620688"/>
            <a:ext cx="468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8.</a:t>
            </a:r>
            <a:r>
              <a:rPr lang="zh-CN" altLang="en-US" dirty="0" smtClean="0"/>
              <a:t>雪人按钮被箭头遮挡，需调整箭头位置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>
            <a:off x="5220072" y="1124744"/>
            <a:ext cx="1008112" cy="3528392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6084168" y="4797152"/>
            <a:ext cx="6480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1412776"/>
            <a:ext cx="7054668" cy="39726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971600" y="620688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2.</a:t>
            </a:r>
            <a:r>
              <a:rPr lang="zh-CN" altLang="en-US" dirty="0" smtClean="0"/>
              <a:t>按钮被箭头遮挡，需调整箭头位置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>
            <a:off x="4067944" y="1052736"/>
            <a:ext cx="1872208" cy="2664296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6084168" y="3717032"/>
            <a:ext cx="6480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1484784"/>
            <a:ext cx="7549461" cy="4145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971600" y="620688"/>
            <a:ext cx="7128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3.</a:t>
            </a:r>
            <a:r>
              <a:rPr lang="zh-CN" altLang="en-US" dirty="0" smtClean="0"/>
              <a:t>这里刚释放的是三级冰棍，没有命中敌人，但刷新的技能变为一级冰棍了，需要改为三级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>
            <a:off x="4211960" y="1268760"/>
            <a:ext cx="1944216" cy="2736304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6228184" y="3933056"/>
            <a:ext cx="6480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1412776"/>
            <a:ext cx="7418891" cy="4088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971600" y="620688"/>
            <a:ext cx="7128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4.</a:t>
            </a:r>
            <a:r>
              <a:rPr lang="zh-CN" altLang="en-US" dirty="0" smtClean="0"/>
              <a:t>这里刚释放的是三级冰棍，命中敌人了，但还是刷新了技能，需要去除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>
            <a:off x="4211960" y="1268760"/>
            <a:ext cx="1944216" cy="2736304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6228184" y="3933056"/>
            <a:ext cx="6480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1556792"/>
            <a:ext cx="7272808" cy="4023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971600" y="620688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4.</a:t>
            </a:r>
            <a:r>
              <a:rPr lang="zh-CN" altLang="en-US" dirty="0" smtClean="0"/>
              <a:t>物品被箭头遮挡，需调整箭头位置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 flipH="1">
            <a:off x="3635896" y="1052736"/>
            <a:ext cx="432048" cy="2160240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275856" y="3284984"/>
            <a:ext cx="6480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1484784"/>
            <a:ext cx="7668344" cy="4266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971600" y="620688"/>
            <a:ext cx="5688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4.</a:t>
            </a:r>
            <a:r>
              <a:rPr lang="zh-CN" altLang="en-US" dirty="0" smtClean="0"/>
              <a:t>敌人被陨石击杀后，突然又刷新了一个敌人，击杀之后又冒出一个敌人，需要去除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 flipH="1">
            <a:off x="3131840" y="1052736"/>
            <a:ext cx="936104" cy="1872208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2339752" y="2780928"/>
            <a:ext cx="6480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42292" y="3789040"/>
            <a:ext cx="4850188" cy="26688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0" name="直接箭头连接符 9"/>
          <p:cNvCxnSpPr/>
          <p:nvPr/>
        </p:nvCxnSpPr>
        <p:spPr>
          <a:xfrm>
            <a:off x="4220344" y="1205136"/>
            <a:ext cx="999728" cy="3592016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5004048" y="4797152"/>
            <a:ext cx="6480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340768"/>
            <a:ext cx="7921912" cy="4394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971600" y="620688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5.</a:t>
            </a:r>
            <a:r>
              <a:rPr lang="zh-CN" altLang="en-US" dirty="0" smtClean="0"/>
              <a:t>天赋被箭头遮挡，需调整箭头位置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>
            <a:off x="4067944" y="1052736"/>
            <a:ext cx="288032" cy="3024336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139952" y="4077072"/>
            <a:ext cx="6480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1556792"/>
            <a:ext cx="7488832" cy="41637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971600" y="620688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6.</a:t>
            </a:r>
            <a:r>
              <a:rPr lang="zh-CN" altLang="en-US" dirty="0" smtClean="0"/>
              <a:t>天赋被箭头遮挡，需调整箭头位置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>
            <a:off x="4067944" y="1052736"/>
            <a:ext cx="0" cy="3528392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995936" y="4725144"/>
            <a:ext cx="6480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1556792"/>
            <a:ext cx="7488832" cy="41637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971600" y="620688"/>
            <a:ext cx="7128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6.</a:t>
            </a:r>
            <a:r>
              <a:rPr lang="zh-CN" altLang="en-US" dirty="0" smtClean="0"/>
              <a:t>天赋能力查看完，再播放</a:t>
            </a:r>
            <a:r>
              <a:rPr lang="en-US" altLang="zh-CN" dirty="0" smtClean="0"/>
              <a:t>pyxsyd_015,</a:t>
            </a:r>
            <a:r>
              <a:rPr lang="zh-CN" altLang="en-US" dirty="0" smtClean="0"/>
              <a:t>播放这条语音时，界面中央出现点击继续文字，点击后再出现一个无敌的敌人攻击自己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3275856" y="3573016"/>
            <a:ext cx="24482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rgbClr val="FFFF00"/>
                </a:solidFill>
              </a:rPr>
              <a:t>点击此处继续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202</Words>
  <Application>Microsoft Office PowerPoint</Application>
  <PresentationFormat>全屏显示(4:3)</PresentationFormat>
  <Paragraphs>12</Paragraphs>
  <Slides>11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Administrator</cp:lastModifiedBy>
  <cp:revision>12</cp:revision>
  <dcterms:created xsi:type="dcterms:W3CDTF">2017-08-15T06:49:10Z</dcterms:created>
  <dcterms:modified xsi:type="dcterms:W3CDTF">2017-08-15T09:00:02Z</dcterms:modified>
</cp:coreProperties>
</file>

<file path=docProps/thumbnail.jpeg>
</file>